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5" r:id="rId1"/>
    <p:sldMasterId id="2147483716" r:id="rId2"/>
    <p:sldMasterId id="2147483717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Montserrat" pitchFamily="2" charset="77"/>
      <p:regular r:id="rId24"/>
      <p:bold r:id="rId25"/>
      <p:italic r:id="rId26"/>
      <p:boldItalic r:id="rId27"/>
    </p:embeddedFont>
    <p:embeddedFont>
      <p:font typeface="Montserrat ExtraBold" panose="020F0502020204030204" pitchFamily="34" charset="0"/>
      <p:bold r:id="rId28"/>
      <p:italic r:id="rId29"/>
      <p:boldItalic r:id="rId30"/>
    </p:embeddedFont>
    <p:embeddedFont>
      <p:font typeface="Montserrat Light" panose="020F0302020204030204" pitchFamily="34" charset="0"/>
      <p:regular r:id="rId31"/>
      <p:bold r:id="rId32"/>
      <p:italic r:id="rId33"/>
      <p:boldItalic r:id="rId34"/>
    </p:embeddedFont>
    <p:embeddedFont>
      <p:font typeface="Montserrat Medium" panose="020F0502020204030204" pitchFamily="34" charset="0"/>
      <p:regular r:id="rId35"/>
      <p:bold r:id="rId36"/>
      <p:italic r:id="rId37"/>
      <p:boldItalic r:id="rId38"/>
    </p:embeddedFont>
    <p:embeddedFont>
      <p:font typeface="Montserrat SemiBold" panose="020F0502020204030204" pitchFamily="34" charset="0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Open Sans SemiBold" panose="020F050202020403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7"/>
  </p:normalViewPr>
  <p:slideViewPr>
    <p:cSldViewPr snapToGrid="0">
      <p:cViewPr varScale="1">
        <p:scale>
          <a:sx n="102" d="100"/>
          <a:sy n="102" d="100"/>
        </p:scale>
        <p:origin x="176" y="3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0.fntdata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1623431134_1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21623431134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66d33977b1_0_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66d33977b1_0_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08acf2d71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08acf2d71c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f3fdc2d23_1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ff3fdc2d23_1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53d0a783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253d0a783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9e4c3937f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f9e4c3937f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Развернутый комментарий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d06165e40a_0_4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d06165e40a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6504f1fed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6504f1fed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вам не хватило места, вы можете здесь написать 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f9e4c3937f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f9e4c3937f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Развернутый комментарий.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08acc2dc8b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08acc2dc8b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9e4c3937f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9e4c3937f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6504f1fed8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6504f1fed8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66d33977b1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66d33977b1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Active link</a:t>
            </a:r>
            <a:endParaRPr b="1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f9e4c3937f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f9e4c3937f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67f2cfe94b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67f2cfe94b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dist="381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Custom Layout">
  <p:cSld name="26_Custom Layou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5_Custom Layout">
  <p:cSld name="75_Custom Layou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>
            <a:spLocks noGrp="1"/>
          </p:cNvSpPr>
          <p:nvPr>
            <p:ph type="pic" idx="2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5_Custom Layout">
  <p:cSld name="45_Custom Layou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Custom Layout">
  <p:cSld name="27_Custom Layou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Custom Layout">
  <p:cSld name="25_Custom Layout">
    <p:bg>
      <p:bgPr>
        <a:solidFill>
          <a:schemeClr val="l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1_Custom Layout">
  <p:cSld name="131_Custom Layou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>
            <a:spLocks noGrp="1"/>
          </p:cNvSpPr>
          <p:nvPr>
            <p:ph type="pic" idx="2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5_Custom Layout">
  <p:cSld name="65_Custom Layou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dist="381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_Custom Layout">
  <p:cSld name="34_Custom Layou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>
            <a:spLocks noGrp="1"/>
          </p:cNvSpPr>
          <p:nvPr>
            <p:ph type="pic" idx="2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>
            <a:spLocks noGrp="1"/>
          </p:cNvSpPr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6"/>
          <p:cNvSpPr>
            <a:spLocks noGrp="1"/>
          </p:cNvSpPr>
          <p:nvPr>
            <p:ph type="pic" idx="2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7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>
            <a:spLocks noGrp="1"/>
          </p:cNvSpPr>
          <p:nvPr>
            <p:ph type="pic" idx="2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0_Custom Layout">
  <p:cSld name="90_Custom Layou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9_Custom Layout">
  <p:cSld name="129_Custom Layou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3_Custom Layout">
  <p:cSld name="133_Custom Layout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0"/>
          <p:cNvSpPr txBox="1">
            <a:spLocks noGrp="1"/>
          </p:cNvSpPr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0"/>
          <p:cNvSpPr>
            <a:spLocks noGrp="1"/>
          </p:cNvSpPr>
          <p:nvPr>
            <p:ph type="pic" idx="2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8" name="Google Shape;98;p30"/>
          <p:cNvSpPr>
            <a:spLocks noGrp="1"/>
          </p:cNvSpPr>
          <p:nvPr>
            <p:ph type="pic" idx="3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9" name="Google Shape;99;p30"/>
          <p:cNvSpPr>
            <a:spLocks noGrp="1"/>
          </p:cNvSpPr>
          <p:nvPr>
            <p:ph type="pic" idx="4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0" name="Google Shape;100;p30"/>
          <p:cNvSpPr>
            <a:spLocks noGrp="1"/>
          </p:cNvSpPr>
          <p:nvPr>
            <p:ph type="pic" idx="5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6_Custom Layout">
  <p:cSld name="136_Custom Layout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1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1"/>
          <p:cNvSpPr>
            <a:spLocks noGrp="1"/>
          </p:cNvSpPr>
          <p:nvPr>
            <p:ph type="pic" idx="2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4" name="Google Shape;104;p31"/>
          <p:cNvSpPr>
            <a:spLocks noGrp="1"/>
          </p:cNvSpPr>
          <p:nvPr>
            <p:ph type="pic" idx="3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5" name="Google Shape;105;p31"/>
          <p:cNvSpPr>
            <a:spLocks noGrp="1"/>
          </p:cNvSpPr>
          <p:nvPr>
            <p:ph type="pic" idx="4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6" name="Google Shape;106;p31"/>
          <p:cNvSpPr>
            <a:spLocks noGrp="1"/>
          </p:cNvSpPr>
          <p:nvPr>
            <p:ph type="pic" idx="5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_Custom Layout">
  <p:cSld name="43_Custom Layou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2"/>
          <p:cNvSpPr>
            <a:spLocks noGrp="1"/>
          </p:cNvSpPr>
          <p:nvPr>
            <p:ph type="pic" idx="2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0" name="Google Shape;110;p32"/>
          <p:cNvSpPr>
            <a:spLocks noGrp="1"/>
          </p:cNvSpPr>
          <p:nvPr>
            <p:ph type="pic" idx="3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1" name="Google Shape;111;p32"/>
          <p:cNvSpPr>
            <a:spLocks noGrp="1"/>
          </p:cNvSpPr>
          <p:nvPr>
            <p:ph type="pic" idx="4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2" name="Google Shape;112;p32"/>
          <p:cNvSpPr>
            <a:spLocks noGrp="1"/>
          </p:cNvSpPr>
          <p:nvPr>
            <p:ph type="pic" idx="5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3" name="Google Shape;113;p32"/>
          <p:cNvSpPr>
            <a:spLocks noGrp="1"/>
          </p:cNvSpPr>
          <p:nvPr>
            <p:ph type="pic" idx="6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4" name="Google Shape;114;p32"/>
          <p:cNvSpPr>
            <a:spLocks noGrp="1"/>
          </p:cNvSpPr>
          <p:nvPr>
            <p:ph type="pic" idx="7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5" name="Google Shape;115;p32"/>
          <p:cNvSpPr>
            <a:spLocks noGrp="1"/>
          </p:cNvSpPr>
          <p:nvPr>
            <p:ph type="pic" idx="8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6" name="Google Shape;116;p32"/>
          <p:cNvSpPr>
            <a:spLocks noGrp="1"/>
          </p:cNvSpPr>
          <p:nvPr>
            <p:ph type="pic" idx="9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32"/>
          <p:cNvSpPr>
            <a:spLocks noGrp="1"/>
          </p:cNvSpPr>
          <p:nvPr>
            <p:ph type="pic" idx="13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8" name="Google Shape;118;p32"/>
          <p:cNvSpPr>
            <a:spLocks noGrp="1"/>
          </p:cNvSpPr>
          <p:nvPr>
            <p:ph type="pic" idx="14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_Custom Layout">
  <p:cSld name="44_Custom Layou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3"/>
          <p:cNvSpPr>
            <a:spLocks noGrp="1"/>
          </p:cNvSpPr>
          <p:nvPr>
            <p:ph type="pic" idx="2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2" name="Google Shape;122;p33"/>
          <p:cNvSpPr>
            <a:spLocks noGrp="1"/>
          </p:cNvSpPr>
          <p:nvPr>
            <p:ph type="pic" idx="3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3" name="Google Shape;123;p33"/>
          <p:cNvSpPr>
            <a:spLocks noGrp="1"/>
          </p:cNvSpPr>
          <p:nvPr>
            <p:ph type="pic" idx="4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4" name="Google Shape;124;p33"/>
          <p:cNvSpPr>
            <a:spLocks noGrp="1"/>
          </p:cNvSpPr>
          <p:nvPr>
            <p:ph type="pic" idx="5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5" name="Google Shape;125;p33"/>
          <p:cNvSpPr>
            <a:spLocks noGrp="1"/>
          </p:cNvSpPr>
          <p:nvPr>
            <p:ph type="pic" idx="6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6" name="Google Shape;126;p33"/>
          <p:cNvSpPr>
            <a:spLocks noGrp="1"/>
          </p:cNvSpPr>
          <p:nvPr>
            <p:ph type="pic" idx="7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7" name="Google Shape;127;p33"/>
          <p:cNvSpPr>
            <a:spLocks noGrp="1"/>
          </p:cNvSpPr>
          <p:nvPr>
            <p:ph type="pic" idx="8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Custom Layout">
  <p:cSld name="32_Custom Layou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4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2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1" name="Google Shape;131;p34"/>
          <p:cNvSpPr>
            <a:spLocks noGrp="1"/>
          </p:cNvSpPr>
          <p:nvPr>
            <p:ph type="pic" idx="3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_Custom Layout">
  <p:cSld name="33_Custom Layou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5"/>
          <p:cNvSpPr>
            <a:spLocks noGrp="1"/>
          </p:cNvSpPr>
          <p:nvPr>
            <p:ph type="pic" idx="2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1_Custom Layout">
  <p:cSld name="91_Custom Layou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6"/>
          <p:cNvSpPr txBox="1">
            <a:spLocks noGrp="1"/>
          </p:cNvSpPr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6"/>
          <p:cNvSpPr>
            <a:spLocks noGrp="1"/>
          </p:cNvSpPr>
          <p:nvPr>
            <p:ph type="pic" idx="2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8" name="Google Shape;138;p36"/>
          <p:cNvSpPr>
            <a:spLocks noGrp="1"/>
          </p:cNvSpPr>
          <p:nvPr>
            <p:ph type="pic" idx="3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9" name="Google Shape;139;p36"/>
          <p:cNvSpPr>
            <a:spLocks noGrp="1"/>
          </p:cNvSpPr>
          <p:nvPr>
            <p:ph type="pic" idx="4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ustom Layout">
  <p:cSld name="8_Custom Layou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7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7"/>
          <p:cNvSpPr>
            <a:spLocks noGrp="1"/>
          </p:cNvSpPr>
          <p:nvPr>
            <p:ph type="pic" idx="2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_Title Slide">
  <p:cSld name="40_Title Slid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8"/>
          <p:cNvSpPr txBox="1">
            <a:spLocks noGrp="1"/>
          </p:cNvSpPr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Custom Layout">
  <p:cSld name="27_Custom Layout 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9"/>
          <p:cNvSpPr txBox="1">
            <a:spLocks noGrp="1"/>
          </p:cNvSpPr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0_Custom Layout">
  <p:cSld name="80_Custom Layou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0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>
            <a:spLocks noGrp="1"/>
          </p:cNvSpPr>
          <p:nvPr>
            <p:ph type="pic" idx="2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1"/>
          <p:cNvSpPr>
            <a:spLocks noGrp="1"/>
          </p:cNvSpPr>
          <p:nvPr>
            <p:ph type="pic" idx="2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3"/>
          <p:cNvSpPr txBox="1">
            <a:spLocks noGrp="1"/>
          </p:cNvSpPr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dist="381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Custom Layout">
  <p:cSld name="26_Custom Layout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5_Custom Layout">
  <p:cSld name="75_Custom Layou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5"/>
          <p:cNvSpPr>
            <a:spLocks noGrp="1"/>
          </p:cNvSpPr>
          <p:nvPr>
            <p:ph type="pic" idx="2"/>
          </p:nvPr>
        </p:nvSpPr>
        <p:spPr>
          <a:xfrm>
            <a:off x="0" y="0"/>
            <a:ext cx="305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4" name="Google Shape;164;p45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5_Custom Layout">
  <p:cSld name="45_Custom Layou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Custom Layout">
  <p:cSld name="27_Custom Layou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Custom Layout">
  <p:cSld name="25_Custom Layout">
    <p:bg>
      <p:bgPr>
        <a:solidFill>
          <a:schemeClr val="lt1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8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1_Custom Layout">
  <p:cSld name="131_Custom Layout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9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49"/>
          <p:cNvSpPr>
            <a:spLocks noGrp="1"/>
          </p:cNvSpPr>
          <p:nvPr>
            <p:ph type="pic" idx="2"/>
          </p:nvPr>
        </p:nvSpPr>
        <p:spPr>
          <a:xfrm>
            <a:off x="5336381" y="0"/>
            <a:ext cx="3807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5_Custom Layout">
  <p:cSld name="65_Custom Layou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2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9" name="Google Shape;179;p52"/>
          <p:cNvSpPr txBox="1">
            <a:spLocks noGrp="1"/>
          </p:cNvSpPr>
          <p:nvPr>
            <p:ph type="title"/>
          </p:nvPr>
        </p:nvSpPr>
        <p:spPr>
          <a:xfrm>
            <a:off x="768728" y="1953970"/>
            <a:ext cx="7610100" cy="1235400"/>
          </a:xfrm>
          <a:prstGeom prst="rect">
            <a:avLst/>
          </a:prstGeom>
          <a:noFill/>
          <a:ln>
            <a:noFill/>
          </a:ln>
          <a:effectLst>
            <a:outerShdw blurRad="762000" dist="381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_Custom Layout">
  <p:cSld name="34_Custom Layou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3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53"/>
          <p:cNvSpPr>
            <a:spLocks noGrp="1"/>
          </p:cNvSpPr>
          <p:nvPr>
            <p:ph type="pic" idx="2"/>
          </p:nvPr>
        </p:nvSpPr>
        <p:spPr>
          <a:xfrm>
            <a:off x="764381" y="0"/>
            <a:ext cx="2286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4"/>
          <p:cNvSpPr txBox="1">
            <a:spLocks noGrp="1"/>
          </p:cNvSpPr>
          <p:nvPr>
            <p:ph type="title"/>
          </p:nvPr>
        </p:nvSpPr>
        <p:spPr>
          <a:xfrm>
            <a:off x="5332065" y="710026"/>
            <a:ext cx="30498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54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5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55"/>
          <p:cNvSpPr>
            <a:spLocks noGrp="1"/>
          </p:cNvSpPr>
          <p:nvPr>
            <p:ph type="pic" idx="2"/>
          </p:nvPr>
        </p:nvSpPr>
        <p:spPr>
          <a:xfrm>
            <a:off x="762000" y="3429000"/>
            <a:ext cx="8382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6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56"/>
          <p:cNvSpPr>
            <a:spLocks noGrp="1"/>
          </p:cNvSpPr>
          <p:nvPr>
            <p:ph type="pic" idx="2"/>
          </p:nvPr>
        </p:nvSpPr>
        <p:spPr>
          <a:xfrm>
            <a:off x="6185389" y="0"/>
            <a:ext cx="29586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0_Custom Layout">
  <p:cSld name="90_Custom Layou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7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812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9_Custom Layout">
  <p:cSld name="129_Custom Layou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8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3979200" cy="11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3_Custom Layout">
  <p:cSld name="133_Custom Layout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9"/>
          <p:cNvSpPr txBox="1">
            <a:spLocks noGrp="1"/>
          </p:cNvSpPr>
          <p:nvPr>
            <p:ph type="title"/>
          </p:nvPr>
        </p:nvSpPr>
        <p:spPr>
          <a:xfrm>
            <a:off x="3111783" y="1038639"/>
            <a:ext cx="29205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59"/>
          <p:cNvSpPr>
            <a:spLocks noGrp="1"/>
          </p:cNvSpPr>
          <p:nvPr>
            <p:ph type="pic" idx="2"/>
          </p:nvPr>
        </p:nvSpPr>
        <p:spPr>
          <a:xfrm>
            <a:off x="1285874" y="587184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99" name="Google Shape;199;p59"/>
          <p:cNvSpPr>
            <a:spLocks noGrp="1"/>
          </p:cNvSpPr>
          <p:nvPr>
            <p:ph type="pic" idx="3"/>
          </p:nvPr>
        </p:nvSpPr>
        <p:spPr>
          <a:xfrm>
            <a:off x="6336507" y="587183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0" name="Google Shape;200;p59"/>
          <p:cNvSpPr>
            <a:spLocks noGrp="1"/>
          </p:cNvSpPr>
          <p:nvPr>
            <p:ph type="pic" idx="4"/>
          </p:nvPr>
        </p:nvSpPr>
        <p:spPr>
          <a:xfrm>
            <a:off x="1285874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1" name="Google Shape;201;p59"/>
          <p:cNvSpPr>
            <a:spLocks noGrp="1"/>
          </p:cNvSpPr>
          <p:nvPr>
            <p:ph type="pic" idx="5"/>
          </p:nvPr>
        </p:nvSpPr>
        <p:spPr>
          <a:xfrm>
            <a:off x="6336507" y="2806509"/>
            <a:ext cx="1521600" cy="18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6_Custom Layout">
  <p:cSld name="136_Custom Layout">
    <p:bg>
      <p:bgPr>
        <a:solidFill>
          <a:schemeClr val="lt1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0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60"/>
          <p:cNvSpPr>
            <a:spLocks noGrp="1"/>
          </p:cNvSpPr>
          <p:nvPr>
            <p:ph type="pic" idx="2"/>
          </p:nvPr>
        </p:nvSpPr>
        <p:spPr>
          <a:xfrm>
            <a:off x="1674018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5" name="Google Shape;205;p60"/>
          <p:cNvSpPr>
            <a:spLocks noGrp="1"/>
          </p:cNvSpPr>
          <p:nvPr>
            <p:ph type="pic" idx="3"/>
          </p:nvPr>
        </p:nvSpPr>
        <p:spPr>
          <a:xfrm>
            <a:off x="5123023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6" name="Google Shape;206;p60"/>
          <p:cNvSpPr>
            <a:spLocks noGrp="1"/>
          </p:cNvSpPr>
          <p:nvPr>
            <p:ph type="pic" idx="4"/>
          </p:nvPr>
        </p:nvSpPr>
        <p:spPr>
          <a:xfrm>
            <a:off x="3398521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07" name="Google Shape;207;p60"/>
          <p:cNvSpPr>
            <a:spLocks noGrp="1"/>
          </p:cNvSpPr>
          <p:nvPr>
            <p:ph type="pic" idx="5"/>
          </p:nvPr>
        </p:nvSpPr>
        <p:spPr>
          <a:xfrm>
            <a:off x="6847526" y="2206021"/>
            <a:ext cx="1405500" cy="20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3_Custom Layout">
  <p:cSld name="43_Custom Layout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1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61"/>
          <p:cNvSpPr>
            <a:spLocks noGrp="1"/>
          </p:cNvSpPr>
          <p:nvPr>
            <p:ph type="pic" idx="2"/>
          </p:nvPr>
        </p:nvSpPr>
        <p:spPr>
          <a:xfrm>
            <a:off x="1521618" y="2085432"/>
            <a:ext cx="1512000" cy="1512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1" name="Google Shape;211;p61"/>
          <p:cNvSpPr>
            <a:spLocks noGrp="1"/>
          </p:cNvSpPr>
          <p:nvPr>
            <p:ph type="pic" idx="3"/>
          </p:nvPr>
        </p:nvSpPr>
        <p:spPr>
          <a:xfrm>
            <a:off x="462159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2" name="Google Shape;212;p61"/>
          <p:cNvSpPr>
            <a:spLocks noGrp="1"/>
          </p:cNvSpPr>
          <p:nvPr>
            <p:ph type="pic" idx="4"/>
          </p:nvPr>
        </p:nvSpPr>
        <p:spPr>
          <a:xfrm>
            <a:off x="6171589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3" name="Google Shape;213;p61"/>
          <p:cNvSpPr>
            <a:spLocks noGrp="1"/>
          </p:cNvSpPr>
          <p:nvPr>
            <p:ph type="pic" idx="5"/>
          </p:nvPr>
        </p:nvSpPr>
        <p:spPr>
          <a:xfrm>
            <a:off x="7721580" y="2085432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4" name="Google Shape;214;p61"/>
          <p:cNvSpPr>
            <a:spLocks noGrp="1"/>
          </p:cNvSpPr>
          <p:nvPr>
            <p:ph type="pic" idx="6"/>
          </p:nvPr>
        </p:nvSpPr>
        <p:spPr>
          <a:xfrm>
            <a:off x="1521618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5" name="Google Shape;215;p61"/>
          <p:cNvSpPr>
            <a:spLocks noGrp="1"/>
          </p:cNvSpPr>
          <p:nvPr>
            <p:ph type="pic" idx="7"/>
          </p:nvPr>
        </p:nvSpPr>
        <p:spPr>
          <a:xfrm>
            <a:off x="307160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6" name="Google Shape;216;p61"/>
          <p:cNvSpPr>
            <a:spLocks noGrp="1"/>
          </p:cNvSpPr>
          <p:nvPr>
            <p:ph type="pic" idx="8"/>
          </p:nvPr>
        </p:nvSpPr>
        <p:spPr>
          <a:xfrm>
            <a:off x="462159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7" name="Google Shape;217;p61"/>
          <p:cNvSpPr>
            <a:spLocks noGrp="1"/>
          </p:cNvSpPr>
          <p:nvPr>
            <p:ph type="pic" idx="9"/>
          </p:nvPr>
        </p:nvSpPr>
        <p:spPr>
          <a:xfrm>
            <a:off x="6171589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8" name="Google Shape;218;p61"/>
          <p:cNvSpPr>
            <a:spLocks noGrp="1"/>
          </p:cNvSpPr>
          <p:nvPr>
            <p:ph type="pic" idx="13"/>
          </p:nvPr>
        </p:nvSpPr>
        <p:spPr>
          <a:xfrm>
            <a:off x="7721580" y="3631500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9" name="Google Shape;219;p61"/>
          <p:cNvSpPr>
            <a:spLocks noGrp="1"/>
          </p:cNvSpPr>
          <p:nvPr>
            <p:ph type="pic" idx="14"/>
          </p:nvPr>
        </p:nvSpPr>
        <p:spPr>
          <a:xfrm>
            <a:off x="3071609" y="2085432"/>
            <a:ext cx="1512000" cy="151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4_Custom Layout">
  <p:cSld name="44_Custom Layout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2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2324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62"/>
          <p:cNvSpPr>
            <a:spLocks noGrp="1"/>
          </p:cNvSpPr>
          <p:nvPr>
            <p:ph type="pic" idx="2"/>
          </p:nvPr>
        </p:nvSpPr>
        <p:spPr>
          <a:xfrm>
            <a:off x="4035688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3" name="Google Shape;223;p62"/>
          <p:cNvSpPr>
            <a:spLocks noGrp="1"/>
          </p:cNvSpPr>
          <p:nvPr>
            <p:ph type="pic" idx="3"/>
          </p:nvPr>
        </p:nvSpPr>
        <p:spPr>
          <a:xfrm>
            <a:off x="5673602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4" name="Google Shape;224;p62"/>
          <p:cNvSpPr>
            <a:spLocks noGrp="1"/>
          </p:cNvSpPr>
          <p:nvPr>
            <p:ph type="pic" idx="4"/>
          </p:nvPr>
        </p:nvSpPr>
        <p:spPr>
          <a:xfrm>
            <a:off x="7311515" y="542453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5" name="Google Shape;225;p62"/>
          <p:cNvSpPr>
            <a:spLocks noGrp="1"/>
          </p:cNvSpPr>
          <p:nvPr>
            <p:ph type="pic" idx="5"/>
          </p:nvPr>
        </p:nvSpPr>
        <p:spPr>
          <a:xfrm>
            <a:off x="239777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6" name="Google Shape;226;p62"/>
          <p:cNvSpPr>
            <a:spLocks noGrp="1"/>
          </p:cNvSpPr>
          <p:nvPr>
            <p:ph type="pic" idx="6"/>
          </p:nvPr>
        </p:nvSpPr>
        <p:spPr>
          <a:xfrm>
            <a:off x="4035688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7" name="Google Shape;227;p62"/>
          <p:cNvSpPr>
            <a:spLocks noGrp="1"/>
          </p:cNvSpPr>
          <p:nvPr>
            <p:ph type="pic" idx="7"/>
          </p:nvPr>
        </p:nvSpPr>
        <p:spPr>
          <a:xfrm>
            <a:off x="5673602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8" name="Google Shape;228;p62"/>
          <p:cNvSpPr>
            <a:spLocks noGrp="1"/>
          </p:cNvSpPr>
          <p:nvPr>
            <p:ph type="pic" idx="8"/>
          </p:nvPr>
        </p:nvSpPr>
        <p:spPr>
          <a:xfrm>
            <a:off x="7311515" y="2903278"/>
            <a:ext cx="1512000" cy="151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Custom Layout">
  <p:cSld name="32_Custom Layout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3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63"/>
          <p:cNvSpPr>
            <a:spLocks noGrp="1"/>
          </p:cNvSpPr>
          <p:nvPr>
            <p:ph type="pic" idx="2"/>
          </p:nvPr>
        </p:nvSpPr>
        <p:spPr>
          <a:xfrm>
            <a:off x="4564381" y="426720"/>
            <a:ext cx="45798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32" name="Google Shape;232;p63"/>
          <p:cNvSpPr>
            <a:spLocks noGrp="1"/>
          </p:cNvSpPr>
          <p:nvPr>
            <p:ph type="pic" idx="3"/>
          </p:nvPr>
        </p:nvSpPr>
        <p:spPr>
          <a:xfrm>
            <a:off x="2293620" y="3429000"/>
            <a:ext cx="38022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_Custom Layout">
  <p:cSld name="33_Custom Layout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4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42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64"/>
          <p:cNvSpPr>
            <a:spLocks noGrp="1"/>
          </p:cNvSpPr>
          <p:nvPr>
            <p:ph type="pic" idx="2"/>
          </p:nvPr>
        </p:nvSpPr>
        <p:spPr>
          <a:xfrm>
            <a:off x="1266776" y="2137947"/>
            <a:ext cx="3802200" cy="30021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1_Custom Layout">
  <p:cSld name="91_Custom Layou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5"/>
          <p:cNvSpPr txBox="1">
            <a:spLocks noGrp="1"/>
          </p:cNvSpPr>
          <p:nvPr>
            <p:ph type="title"/>
          </p:nvPr>
        </p:nvSpPr>
        <p:spPr>
          <a:xfrm>
            <a:off x="1521618" y="409057"/>
            <a:ext cx="7334400" cy="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65"/>
          <p:cNvSpPr>
            <a:spLocks noGrp="1"/>
          </p:cNvSpPr>
          <p:nvPr>
            <p:ph type="pic" idx="2"/>
          </p:nvPr>
        </p:nvSpPr>
        <p:spPr>
          <a:xfrm>
            <a:off x="1600957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39" name="Google Shape;239;p65"/>
          <p:cNvSpPr>
            <a:spLocks noGrp="1"/>
          </p:cNvSpPr>
          <p:nvPr>
            <p:ph type="pic" idx="3"/>
          </p:nvPr>
        </p:nvSpPr>
        <p:spPr>
          <a:xfrm>
            <a:off x="4078818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40" name="Google Shape;240;p65"/>
          <p:cNvSpPr>
            <a:spLocks noGrp="1"/>
          </p:cNvSpPr>
          <p:nvPr>
            <p:ph type="pic" idx="4"/>
          </p:nvPr>
        </p:nvSpPr>
        <p:spPr>
          <a:xfrm>
            <a:off x="6556679" y="1280711"/>
            <a:ext cx="2299500" cy="1987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ustom Layout">
  <p:cSld name="8_Custom Layou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6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30003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66"/>
          <p:cNvSpPr>
            <a:spLocks noGrp="1"/>
          </p:cNvSpPr>
          <p:nvPr>
            <p:ph type="pic" idx="2"/>
          </p:nvPr>
        </p:nvSpPr>
        <p:spPr>
          <a:xfrm>
            <a:off x="5334001" y="885194"/>
            <a:ext cx="2793300" cy="33732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_Title Slide">
  <p:cSld name="40_Title Slide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7"/>
          <p:cNvSpPr txBox="1">
            <a:spLocks noGrp="1"/>
          </p:cNvSpPr>
          <p:nvPr>
            <p:ph type="title"/>
          </p:nvPr>
        </p:nvSpPr>
        <p:spPr>
          <a:xfrm>
            <a:off x="1343025" y="782144"/>
            <a:ext cx="6458100" cy="3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846">
          <p15:clr>
            <a:srgbClr val="FBAE40"/>
          </p15:clr>
        </p15:guide>
        <p15:guide id="4" pos="4914">
          <p15:clr>
            <a:srgbClr val="FBAE40"/>
          </p15:clr>
        </p15:guide>
        <p15:guide id="5" orient="horz" pos="360">
          <p15:clr>
            <a:srgbClr val="FBAE40"/>
          </p15:clr>
        </p15:guide>
        <p15:guide id="6" orient="horz" pos="2880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7_Custom Layout">
  <p:cSld name="27_Custom Layout 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8"/>
          <p:cNvSpPr txBox="1">
            <a:spLocks noGrp="1"/>
          </p:cNvSpPr>
          <p:nvPr>
            <p:ph type="title"/>
          </p:nvPr>
        </p:nvSpPr>
        <p:spPr>
          <a:xfrm>
            <a:off x="1130884" y="710026"/>
            <a:ext cx="61509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0_Custom Layout">
  <p:cSld name="80_Custom Layou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9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4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69"/>
          <p:cNvSpPr>
            <a:spLocks noGrp="1"/>
          </p:cNvSpPr>
          <p:nvPr>
            <p:ph type="pic" idx="2"/>
          </p:nvPr>
        </p:nvSpPr>
        <p:spPr>
          <a:xfrm>
            <a:off x="6093617" y="0"/>
            <a:ext cx="30504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0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70"/>
          <p:cNvSpPr>
            <a:spLocks noGrp="1"/>
          </p:cNvSpPr>
          <p:nvPr>
            <p:ph type="pic" idx="2"/>
          </p:nvPr>
        </p:nvSpPr>
        <p:spPr>
          <a:xfrm>
            <a:off x="6861303" y="0"/>
            <a:ext cx="22827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26" Type="http://schemas.openxmlformats.org/officeDocument/2006/relationships/slideLayout" Target="../slideLayouts/slideLayout65.xml"/><Relationship Id="rId3" Type="http://schemas.openxmlformats.org/officeDocument/2006/relationships/slideLayout" Target="../slideLayouts/slideLayout42.xml"/><Relationship Id="rId21" Type="http://schemas.openxmlformats.org/officeDocument/2006/relationships/slideLayout" Target="../slideLayouts/slideLayout60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64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slideLayout" Target="../slideLayouts/slideLayout59.xml"/><Relationship Id="rId29" Type="http://schemas.openxmlformats.org/officeDocument/2006/relationships/theme" Target="../theme/theme3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8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6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sz="600" b="1" i="0" u="none" strike="noStrike" cap="non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2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6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55" name="Google Shape;155;p42"/>
          <p:cNvSpPr txBox="1">
            <a:spLocks noGrp="1"/>
          </p:cNvSpPr>
          <p:nvPr>
            <p:ph type="body" idx="1"/>
          </p:nvPr>
        </p:nvSpPr>
        <p:spPr>
          <a:xfrm>
            <a:off x="1521618" y="1885950"/>
            <a:ext cx="68646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56" name="Google Shape;156;p42"/>
          <p:cNvSpPr/>
          <p:nvPr/>
        </p:nvSpPr>
        <p:spPr>
          <a:xfrm>
            <a:off x="0" y="4718602"/>
            <a:ext cx="753000" cy="42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42"/>
          <p:cNvSpPr txBox="1"/>
          <p:nvPr/>
        </p:nvSpPr>
        <p:spPr>
          <a:xfrm>
            <a:off x="0" y="4782171"/>
            <a:ext cx="753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‹#›</a:t>
            </a:fld>
            <a:endParaRPr sz="600" b="1" i="0" u="none" strike="noStrike" cap="non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58" name="Google Shape;158;p42"/>
          <p:cNvPicPr preferRelativeResize="0"/>
          <p:nvPr/>
        </p:nvPicPr>
        <p:blipFill rotWithShape="1">
          <a:blip r:embed="rId30">
            <a:alphaModFix/>
          </a:blip>
          <a:srcRect/>
          <a:stretch/>
        </p:blipFill>
        <p:spPr>
          <a:xfrm>
            <a:off x="281335" y="16977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09" r:id="rId23"/>
    <p:sldLayoutId id="2147483710" r:id="rId24"/>
    <p:sldLayoutId id="2147483711" r:id="rId25"/>
    <p:sldLayoutId id="2147483712" r:id="rId26"/>
    <p:sldLayoutId id="2147483713" r:id="rId27"/>
    <p:sldLayoutId id="2147483714" r:id="rId2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 pos="175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 pos="89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ordwall.net/ru/resource/34877616/working-at-googl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youtu.be/n_Cn8eFo7u8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ordwall.net/resource/3680890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n_Cn8eFo7u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71"/>
          <p:cNvPicPr preferRelativeResize="0"/>
          <p:nvPr/>
        </p:nvPicPr>
        <p:blipFill rotWithShape="1">
          <a:blip r:embed="rId3">
            <a:alphaModFix/>
          </a:blip>
          <a:srcRect t="12401" b="12393"/>
          <a:stretch/>
        </p:blipFill>
        <p:spPr>
          <a:xfrm>
            <a:off x="1275225" y="699750"/>
            <a:ext cx="3317700" cy="3744000"/>
          </a:xfrm>
          <a:prstGeom prst="rect">
            <a:avLst/>
          </a:prstGeom>
          <a:solidFill>
            <a:srgbClr val="F0F0F0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0"/>
              </a:srgbClr>
            </a:outerShdw>
          </a:effectLst>
        </p:spPr>
      </p:pic>
      <p:sp>
        <p:nvSpPr>
          <p:cNvPr id="259" name="Google Shape;259;p71"/>
          <p:cNvSpPr txBox="1"/>
          <p:nvPr/>
        </p:nvSpPr>
        <p:spPr>
          <a:xfrm>
            <a:off x="5051075" y="1803300"/>
            <a:ext cx="3548100" cy="15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latin typeface="Montserrat"/>
                <a:ea typeface="Montserrat"/>
                <a:cs typeface="Montserrat"/>
                <a:sym typeface="Montserrat"/>
              </a:rPr>
              <a:t>Daria Solodey</a:t>
            </a:r>
            <a:endParaRPr sz="32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"/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Methodologist, course creator, English teacher</a:t>
            </a:r>
            <a:endParaRPr sz="32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80"/>
          <p:cNvPicPr preferRelativeResize="0"/>
          <p:nvPr/>
        </p:nvPicPr>
        <p:blipFill rotWithShape="1">
          <a:blip r:embed="rId3">
            <a:alphaModFix/>
          </a:blip>
          <a:srcRect l="18952" t="23335" r="20301" b="23473"/>
          <a:stretch/>
        </p:blipFill>
        <p:spPr>
          <a:xfrm>
            <a:off x="5872700" y="2039675"/>
            <a:ext cx="2847650" cy="190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74100"/>
            <a:ext cx="5567200" cy="4195298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80"/>
          <p:cNvSpPr txBox="1"/>
          <p:nvPr/>
        </p:nvSpPr>
        <p:spPr>
          <a:xfrm>
            <a:off x="6102974" y="2729400"/>
            <a:ext cx="2387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Choose </a:t>
            </a:r>
            <a:r>
              <a:rPr lang="en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1-2 similar values</a:t>
            </a:r>
            <a:r>
              <a:rPr lang="e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lang="en" u="sng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explain why</a:t>
            </a:r>
            <a:r>
              <a:rPr lang="en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they are important for you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8" name="Google Shape;348;p80"/>
          <p:cNvSpPr txBox="1"/>
          <p:nvPr/>
        </p:nvSpPr>
        <p:spPr>
          <a:xfrm>
            <a:off x="5508075" y="923000"/>
            <a:ext cx="35769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to answer: </a:t>
            </a:r>
            <a:endParaRPr sz="1600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Why do you want to work for Google?</a:t>
            </a:r>
            <a:endParaRPr sz="1800" dirty="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1"/>
          <p:cNvSpPr/>
          <p:nvPr/>
        </p:nvSpPr>
        <p:spPr>
          <a:xfrm>
            <a:off x="980400" y="844175"/>
            <a:ext cx="7183200" cy="3320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81"/>
          <p:cNvSpPr txBox="1"/>
          <p:nvPr/>
        </p:nvSpPr>
        <p:spPr>
          <a:xfrm>
            <a:off x="3740300" y="844175"/>
            <a:ext cx="155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22222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Example:</a:t>
            </a:r>
            <a:endParaRPr sz="2200">
              <a:solidFill>
                <a:srgbClr val="22222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55" name="Google Shape;355;p81"/>
          <p:cNvSpPr txBox="1"/>
          <p:nvPr/>
        </p:nvSpPr>
        <p:spPr>
          <a:xfrm>
            <a:off x="1209450" y="1298400"/>
            <a:ext cx="6725100" cy="27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“Your business is </a:t>
            </a:r>
            <a:r>
              <a:rPr lang="en" sz="1600" dirty="0">
                <a:solidFill>
                  <a:srgbClr val="1B27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leader in</a:t>
            </a: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the developer tools space, moreover when I was looking online, I noticed that </a:t>
            </a:r>
            <a:r>
              <a:rPr lang="en" sz="1600" dirty="0">
                <a:solidFill>
                  <a:srgbClr val="1B27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the reviews of your company</a:t>
            </a: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from current and former employees are great.</a:t>
            </a:r>
            <a:endParaRPr sz="1600" dirty="0">
              <a:solidFill>
                <a:srgbClr val="1B27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I </a:t>
            </a:r>
            <a:r>
              <a:rPr lang="en" sz="1600" dirty="0">
                <a:solidFill>
                  <a:srgbClr val="1B27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especially like </a:t>
            </a: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how supporting new ideas is part of the corporate culture.</a:t>
            </a:r>
            <a:endParaRPr sz="1600" dirty="0">
              <a:solidFill>
                <a:srgbClr val="1B27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I often </a:t>
            </a:r>
            <a:r>
              <a:rPr lang="en" sz="1600" dirty="0">
                <a:solidFill>
                  <a:srgbClr val="1B27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have random ideas on</a:t>
            </a: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how to improve my work and I’d love </a:t>
            </a:r>
            <a:r>
              <a:rPr lang="en" sz="1600" dirty="0">
                <a:solidFill>
                  <a:srgbClr val="1B27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 work for a business</a:t>
            </a:r>
            <a:r>
              <a:rPr lang="en" sz="1600" dirty="0">
                <a:solidFill>
                  <a:srgbClr val="1B2733"/>
                </a:solidFill>
                <a:latin typeface="Montserrat"/>
                <a:ea typeface="Montserrat"/>
                <a:cs typeface="Montserrat"/>
                <a:sym typeface="Montserrat"/>
              </a:rPr>
              <a:t> that is so supportive of anyone with an idea, irrespective of their experience.”</a:t>
            </a:r>
            <a:endParaRPr sz="1600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AF8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82"/>
          <p:cNvSpPr/>
          <p:nvPr/>
        </p:nvSpPr>
        <p:spPr>
          <a:xfrm>
            <a:off x="5064675" y="1064175"/>
            <a:ext cx="3981000" cy="28773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1905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82"/>
          <p:cNvSpPr/>
          <p:nvPr/>
        </p:nvSpPr>
        <p:spPr>
          <a:xfrm>
            <a:off x="318025" y="914550"/>
            <a:ext cx="4576200" cy="2601300"/>
          </a:xfrm>
          <a:prstGeom prst="cloud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82"/>
          <p:cNvSpPr txBox="1"/>
          <p:nvPr/>
        </p:nvSpPr>
        <p:spPr>
          <a:xfrm>
            <a:off x="644100" y="791050"/>
            <a:ext cx="42243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3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SemiBold"/>
              <a:buAutoNum type="arabicPeriod"/>
            </a:pPr>
            <a:r>
              <a:rPr lang="en" dirty="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We want to work with great people</a:t>
            </a:r>
            <a:endParaRPr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SemiBold"/>
              <a:buAutoNum type="arabicPeriod"/>
            </a:pPr>
            <a:r>
              <a:rPr lang="en" dirty="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Technology innovation is our lifeblood</a:t>
            </a:r>
            <a:endParaRPr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SemiBold"/>
              <a:buAutoNum type="arabicPeriod"/>
            </a:pPr>
            <a:r>
              <a:rPr lang="en" dirty="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 actively involved; you are Google</a:t>
            </a:r>
            <a:endParaRPr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SemiBold"/>
              <a:buAutoNum type="arabicPeriod"/>
            </a:pPr>
            <a:r>
              <a:rPr lang="en" dirty="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Don't take success for granted</a:t>
            </a:r>
            <a:endParaRPr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SemiBold"/>
              <a:buAutoNum type="arabicPeriod"/>
            </a:pPr>
            <a:r>
              <a:rPr lang="en" dirty="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Do the right thing; don't be evil</a:t>
            </a:r>
            <a:endParaRPr sz="1300"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63" name="Google Shape;363;p82"/>
          <p:cNvSpPr txBox="1"/>
          <p:nvPr/>
        </p:nvSpPr>
        <p:spPr>
          <a:xfrm>
            <a:off x="1058850" y="92863"/>
            <a:ext cx="7026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Montserrat"/>
                <a:ea typeface="Montserrat"/>
                <a:cs typeface="Montserrat"/>
                <a:sym typeface="Montserrat"/>
              </a:rPr>
              <a:t>Choose 1-2 values that you have in common with your dream company and explain why.</a:t>
            </a:r>
            <a:endParaRPr dirty="0"/>
          </a:p>
        </p:txBody>
      </p:sp>
      <p:sp>
        <p:nvSpPr>
          <p:cNvPr id="364" name="Google Shape;364;p82"/>
          <p:cNvSpPr txBox="1"/>
          <p:nvPr/>
        </p:nvSpPr>
        <p:spPr>
          <a:xfrm>
            <a:off x="4933825" y="1152850"/>
            <a:ext cx="4111800" cy="26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Useful vocabulary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The most crucial thing for me is…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At the top of my list of priorities is…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The most important thing for me is…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What’s really important for me is…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I especially like…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I’d love to work for a business that is…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I admire….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5" name="Google Shape;365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225" y="3584825"/>
            <a:ext cx="1078224" cy="107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83"/>
          <p:cNvSpPr txBox="1"/>
          <p:nvPr/>
        </p:nvSpPr>
        <p:spPr>
          <a:xfrm>
            <a:off x="401250" y="1032600"/>
            <a:ext cx="8341500" cy="30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Answer the interview question </a:t>
            </a:r>
            <a:r>
              <a:rPr lang="en" sz="1700" b="1" dirty="0">
                <a:latin typeface="Montserrat"/>
                <a:ea typeface="Montserrat"/>
                <a:cs typeface="Montserrat"/>
                <a:sym typeface="Montserrat"/>
              </a:rPr>
              <a:t>Why do you want to work here?</a:t>
            </a:r>
            <a:endParaRPr sz="1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(see pr. slides) and send to your teacher for proofreading</a:t>
            </a:r>
            <a:endParaRPr sz="1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 the glossary for the next lesson</a:t>
            </a:r>
            <a:endParaRPr sz="1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Revise the glossary and presentation for this lesson</a:t>
            </a:r>
            <a:endParaRPr sz="17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en" sz="17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 the task: </a:t>
            </a:r>
            <a:r>
              <a:rPr lang="en" sz="16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https://wordwall.net/ru/resource/34877616/working-at-google</a:t>
            </a: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Find out more about: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What's it like to work at Google?</a:t>
            </a:r>
            <a:r>
              <a:rPr lang="en" sz="17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u="sng" dirty="0">
              <a:solidFill>
                <a:srgbClr val="5352F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83"/>
          <p:cNvSpPr/>
          <p:nvPr/>
        </p:nvSpPr>
        <p:spPr>
          <a:xfrm>
            <a:off x="2985750" y="171500"/>
            <a:ext cx="3172500" cy="480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28575" cap="flat" cmpd="sng">
            <a:solidFill>
              <a:srgbClr val="FF6B0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04102F"/>
                </a:solidFill>
                <a:latin typeface="Montserrat"/>
                <a:ea typeface="Montserrat"/>
                <a:cs typeface="Montserrat"/>
                <a:sym typeface="Montserrat"/>
              </a:rPr>
              <a:t>Homework</a:t>
            </a:r>
            <a:endParaRPr>
              <a:solidFill>
                <a:srgbClr val="04102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84"/>
          <p:cNvSpPr txBox="1"/>
          <p:nvPr/>
        </p:nvSpPr>
        <p:spPr>
          <a:xfrm>
            <a:off x="3122200" y="1267375"/>
            <a:ext cx="5669100" cy="20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5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 b="1">
                <a:latin typeface="Montserrat"/>
                <a:ea typeface="Montserrat"/>
                <a:cs typeface="Montserrat"/>
                <a:sym typeface="Montserrat"/>
              </a:rPr>
              <a:t>What can you do after this lesson?</a:t>
            </a:r>
            <a:endParaRPr sz="235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5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 learned:</a:t>
            </a:r>
            <a:endParaRPr sz="235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answer the questions: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you want to work here?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is the most important to you in a job?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p84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8" name="Google Shape;378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85"/>
          <p:cNvSpPr/>
          <p:nvPr/>
        </p:nvSpPr>
        <p:spPr>
          <a:xfrm>
            <a:off x="2634500" y="1728975"/>
            <a:ext cx="3875100" cy="1685700"/>
          </a:xfrm>
          <a:prstGeom prst="rect">
            <a:avLst/>
          </a:prstGeom>
          <a:solidFill>
            <a:srgbClr val="FF6B08"/>
          </a:solidFill>
          <a:ln>
            <a:noFill/>
          </a:ln>
          <a:effectLst>
            <a:outerShdw blurRad="762000" dist="2540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360000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400" b="1" i="0" u="none" strike="noStrike" cap="none">
              <a:solidFill>
                <a:srgbClr val="F0F0F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4" name="Google Shape;384;p85"/>
          <p:cNvSpPr txBox="1"/>
          <p:nvPr/>
        </p:nvSpPr>
        <p:spPr>
          <a:xfrm>
            <a:off x="3011425" y="1766250"/>
            <a:ext cx="4117800" cy="16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40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72"/>
          <p:cNvSpPr/>
          <p:nvPr/>
        </p:nvSpPr>
        <p:spPr>
          <a:xfrm>
            <a:off x="2335275" y="394150"/>
            <a:ext cx="4522800" cy="111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72"/>
          <p:cNvSpPr/>
          <p:nvPr/>
        </p:nvSpPr>
        <p:spPr>
          <a:xfrm>
            <a:off x="8626253" y="4698080"/>
            <a:ext cx="241648" cy="195150"/>
          </a:xfrm>
          <a:custGeom>
            <a:avLst/>
            <a:gdLst/>
            <a:ahLst/>
            <a:cxnLst/>
            <a:rect l="l" t="t" r="r" b="b"/>
            <a:pathLst>
              <a:path w="160" h="128" extrusionOk="0">
                <a:moveTo>
                  <a:pt x="159" y="66"/>
                </a:moveTo>
                <a:cubicBezTo>
                  <a:pt x="98" y="127"/>
                  <a:pt x="98" y="127"/>
                  <a:pt x="98" y="127"/>
                </a:cubicBezTo>
                <a:cubicBezTo>
                  <a:pt x="97" y="128"/>
                  <a:pt x="97" y="128"/>
                  <a:pt x="96" y="128"/>
                </a:cubicBezTo>
                <a:cubicBezTo>
                  <a:pt x="95" y="128"/>
                  <a:pt x="95" y="128"/>
                  <a:pt x="94" y="127"/>
                </a:cubicBezTo>
                <a:cubicBezTo>
                  <a:pt x="93" y="126"/>
                  <a:pt x="93" y="125"/>
                  <a:pt x="94" y="124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0" y="65"/>
                  <a:pt x="0" y="64"/>
                </a:cubicBezTo>
                <a:cubicBezTo>
                  <a:pt x="0" y="63"/>
                  <a:pt x="1" y="61"/>
                  <a:pt x="2" y="61"/>
                </a:cubicBezTo>
                <a:cubicBezTo>
                  <a:pt x="152" y="61"/>
                  <a:pt x="152" y="61"/>
                  <a:pt x="152" y="61"/>
                </a:cubicBezTo>
                <a:cubicBezTo>
                  <a:pt x="94" y="4"/>
                  <a:pt x="94" y="4"/>
                  <a:pt x="94" y="4"/>
                </a:cubicBezTo>
                <a:cubicBezTo>
                  <a:pt x="93" y="3"/>
                  <a:pt x="93" y="2"/>
                  <a:pt x="94" y="1"/>
                </a:cubicBezTo>
                <a:cubicBezTo>
                  <a:pt x="95" y="0"/>
                  <a:pt x="97" y="0"/>
                  <a:pt x="98" y="1"/>
                </a:cubicBezTo>
                <a:cubicBezTo>
                  <a:pt x="159" y="62"/>
                  <a:pt x="159" y="62"/>
                  <a:pt x="159" y="62"/>
                </a:cubicBezTo>
                <a:cubicBezTo>
                  <a:pt x="159" y="62"/>
                  <a:pt x="160" y="62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3"/>
                  <a:pt x="160" y="63"/>
                  <a:pt x="160" y="63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60" y="65"/>
                  <a:pt x="160" y="65"/>
                  <a:pt x="159" y="6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72"/>
          <p:cNvSpPr txBox="1"/>
          <p:nvPr/>
        </p:nvSpPr>
        <p:spPr>
          <a:xfrm>
            <a:off x="1892175" y="411950"/>
            <a:ext cx="46014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  Our goal</a:t>
            </a:r>
            <a:endParaRPr sz="300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457200" lvl="0" indent="-3746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Char char="-"/>
            </a:pPr>
            <a:r>
              <a:rPr lang="en" sz="23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Pass a job interview</a:t>
            </a:r>
            <a:endParaRPr sz="9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7" name="Google Shape;267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550" y="1798875"/>
            <a:ext cx="4184400" cy="2350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72"/>
          <p:cNvSpPr txBox="1"/>
          <p:nvPr/>
        </p:nvSpPr>
        <p:spPr>
          <a:xfrm>
            <a:off x="409050" y="1660925"/>
            <a:ext cx="40191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        Our rules: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Turn on your camera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Set up your microphone 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Char char="-"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Be active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72"/>
          <p:cNvSpPr txBox="1"/>
          <p:nvPr/>
        </p:nvSpPr>
        <p:spPr>
          <a:xfrm>
            <a:off x="5229375" y="293150"/>
            <a:ext cx="6840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🔥</a:t>
            </a:r>
            <a:endParaRPr sz="3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3"/>
          <p:cNvSpPr txBox="1"/>
          <p:nvPr/>
        </p:nvSpPr>
        <p:spPr>
          <a:xfrm>
            <a:off x="3293725" y="376825"/>
            <a:ext cx="5456400" cy="31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Lesson Plan:</a:t>
            </a:r>
            <a:endParaRPr sz="320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Practise answering the questions: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you want to work here?</a:t>
            </a:r>
            <a:endParaRPr sz="170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73"/>
          <p:cNvSpPr/>
          <p:nvPr/>
        </p:nvSpPr>
        <p:spPr>
          <a:xfrm>
            <a:off x="0" y="0"/>
            <a:ext cx="2943300" cy="5143500"/>
          </a:xfrm>
          <a:prstGeom prst="rect">
            <a:avLst/>
          </a:prstGeom>
          <a:solidFill>
            <a:srgbClr val="0410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6" name="Google Shape;276;p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235" y="376822"/>
            <a:ext cx="738994" cy="2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4"/>
          <p:cNvSpPr/>
          <p:nvPr/>
        </p:nvSpPr>
        <p:spPr>
          <a:xfrm>
            <a:off x="117300" y="3050000"/>
            <a:ext cx="2553600" cy="1452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4"/>
          <p:cNvSpPr txBox="1"/>
          <p:nvPr/>
        </p:nvSpPr>
        <p:spPr>
          <a:xfrm>
            <a:off x="1072500" y="63150"/>
            <a:ext cx="699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6B08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Which company would you like to work for? Why?</a:t>
            </a:r>
            <a:endParaRPr sz="1800">
              <a:solidFill>
                <a:srgbClr val="FF6B08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83" name="Google Shape;28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825" y="677250"/>
            <a:ext cx="3249525" cy="21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74"/>
          <p:cNvPicPr preferRelativeResize="0"/>
          <p:nvPr/>
        </p:nvPicPr>
        <p:blipFill rotWithShape="1">
          <a:blip r:embed="rId4">
            <a:alphaModFix/>
          </a:blip>
          <a:srcRect l="8350" r="7813"/>
          <a:stretch/>
        </p:blipFill>
        <p:spPr>
          <a:xfrm>
            <a:off x="5206650" y="677250"/>
            <a:ext cx="3164970" cy="216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7650" y="2602863"/>
            <a:ext cx="3328440" cy="234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74"/>
          <p:cNvSpPr txBox="1"/>
          <p:nvPr/>
        </p:nvSpPr>
        <p:spPr>
          <a:xfrm>
            <a:off x="183300" y="3160688"/>
            <a:ext cx="25815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i="1">
                <a:latin typeface="Montserrat Medium"/>
                <a:ea typeface="Montserrat Medium"/>
                <a:cs typeface="Montserrat Medium"/>
                <a:sym typeface="Montserrat Medium"/>
              </a:rPr>
              <a:t>I  would like to </a:t>
            </a:r>
            <a:r>
              <a:rPr lang="en" sz="1700" i="1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work for</a:t>
            </a:r>
            <a:r>
              <a:rPr lang="en" sz="1700" i="1">
                <a:latin typeface="Montserrat Medium"/>
                <a:ea typeface="Montserrat Medium"/>
                <a:cs typeface="Montserrat Medium"/>
                <a:sym typeface="Montserrat Medium"/>
              </a:rPr>
              <a:t> ….</a:t>
            </a:r>
            <a:endParaRPr sz="1700" i="1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i="1">
                <a:latin typeface="Montserrat Medium"/>
                <a:ea typeface="Montserrat Medium"/>
                <a:cs typeface="Montserrat Medium"/>
                <a:sym typeface="Montserrat Medium"/>
              </a:rPr>
              <a:t>BECAUSE....</a:t>
            </a:r>
            <a:endParaRPr sz="1700" i="1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75"/>
          <p:cNvSpPr txBox="1"/>
          <p:nvPr/>
        </p:nvSpPr>
        <p:spPr>
          <a:xfrm>
            <a:off x="996450" y="141700"/>
            <a:ext cx="79848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does Google create such working conditions for their employees? Do you think people work more productively if their working conditions are good? Do working conditions affect your productivity?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6000"/>
            <a:ext cx="4614000" cy="306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4000" y="1214150"/>
            <a:ext cx="4614000" cy="30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76"/>
          <p:cNvSpPr txBox="1"/>
          <p:nvPr/>
        </p:nvSpPr>
        <p:spPr>
          <a:xfrm>
            <a:off x="629700" y="2722000"/>
            <a:ext cx="78846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6B0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Let’s watch the video and find out:</a:t>
            </a:r>
            <a:endParaRPr sz="1800">
              <a:solidFill>
                <a:srgbClr val="FF6B0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9" name="Google Shape;299;p76"/>
          <p:cNvSpPr txBox="1"/>
          <p:nvPr/>
        </p:nvSpPr>
        <p:spPr>
          <a:xfrm>
            <a:off x="649700" y="3040973"/>
            <a:ext cx="77724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What’s it like to work for Google?</a:t>
            </a:r>
            <a:endParaRPr sz="32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00" name="Google Shape;300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300" y="141700"/>
            <a:ext cx="3769273" cy="3840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25" y="714026"/>
            <a:ext cx="5547474" cy="463192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77"/>
          <p:cNvSpPr/>
          <p:nvPr/>
        </p:nvSpPr>
        <p:spPr>
          <a:xfrm rot="482102">
            <a:off x="4693010" y="469513"/>
            <a:ext cx="3247279" cy="1960824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77"/>
          <p:cNvSpPr txBox="1"/>
          <p:nvPr/>
        </p:nvSpPr>
        <p:spPr>
          <a:xfrm>
            <a:off x="4851900" y="1080475"/>
            <a:ext cx="3209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D85C6"/>
                </a:solidFill>
                <a:uFill>
                  <a:noFill/>
                </a:u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Let’s check how well you learnt the vocabulary!</a:t>
            </a:r>
            <a:r>
              <a:rPr lang="en" sz="1800">
                <a:solidFill>
                  <a:srgbClr val="3D85C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800">
              <a:solidFill>
                <a:srgbClr val="3D85C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78" descr="From engineering and product management to sales and program management, Googlers from across the company share what makes working at Google so exciting and meaningful to them.&#10;&#10;Explore jobs at Google around the world → https://goo.gl/rJ7fRs&#10;&#10;Subscribe to Life at Google for more videos → https://goo.gl/kqwUZd&#10;&#10;Follow us!&#10;Twitter: https://goo.gl/kdYxFP&#10;Facebook: https://goo.gl/hXDzLf&#10;LinkedIn: https://goo.gl/skdLCR&#10;#LifeAtGoogle" title="What's it like to work at Google?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2150" y="516900"/>
            <a:ext cx="5479600" cy="4109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13" name="Google Shape;313;p78"/>
          <p:cNvSpPr txBox="1"/>
          <p:nvPr/>
        </p:nvSpPr>
        <p:spPr>
          <a:xfrm>
            <a:off x="0" y="1059825"/>
            <a:ext cx="3441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14" name="Google Shape;314;p78"/>
          <p:cNvSpPr txBox="1"/>
          <p:nvPr/>
        </p:nvSpPr>
        <p:spPr>
          <a:xfrm>
            <a:off x="185750" y="516900"/>
            <a:ext cx="2791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Answer the questions</a:t>
            </a:r>
            <a:endParaRPr sz="16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5" name="Google Shape;315;p78"/>
          <p:cNvSpPr txBox="1"/>
          <p:nvPr/>
        </p:nvSpPr>
        <p:spPr>
          <a:xfrm>
            <a:off x="84450" y="1059825"/>
            <a:ext cx="36378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people like working for Google?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does Google try this hard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create such working environment?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are Google’s </a:t>
            </a: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core values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Why do you think so?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Which of these answers can you relate to?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9"/>
          <p:cNvSpPr/>
          <p:nvPr/>
        </p:nvSpPr>
        <p:spPr>
          <a:xfrm>
            <a:off x="5640975" y="2869350"/>
            <a:ext cx="3360300" cy="2115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79"/>
          <p:cNvSpPr/>
          <p:nvPr/>
        </p:nvSpPr>
        <p:spPr>
          <a:xfrm>
            <a:off x="2744975" y="2869350"/>
            <a:ext cx="2613600" cy="2115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9"/>
          <p:cNvSpPr/>
          <p:nvPr/>
        </p:nvSpPr>
        <p:spPr>
          <a:xfrm>
            <a:off x="133250" y="2851575"/>
            <a:ext cx="2385000" cy="2133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9"/>
          <p:cNvSpPr/>
          <p:nvPr/>
        </p:nvSpPr>
        <p:spPr>
          <a:xfrm>
            <a:off x="7024500" y="239125"/>
            <a:ext cx="1976700" cy="2314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9"/>
          <p:cNvSpPr/>
          <p:nvPr/>
        </p:nvSpPr>
        <p:spPr>
          <a:xfrm>
            <a:off x="4894775" y="337575"/>
            <a:ext cx="1976700" cy="2234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9"/>
          <p:cNvSpPr/>
          <p:nvPr/>
        </p:nvSpPr>
        <p:spPr>
          <a:xfrm>
            <a:off x="2732850" y="524125"/>
            <a:ext cx="2029200" cy="2047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9"/>
          <p:cNvSpPr/>
          <p:nvPr/>
        </p:nvSpPr>
        <p:spPr>
          <a:xfrm>
            <a:off x="97725" y="524125"/>
            <a:ext cx="2418600" cy="2047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7" name="Google Shape;327;p79"/>
          <p:cNvPicPr preferRelativeResize="0"/>
          <p:nvPr/>
        </p:nvPicPr>
        <p:blipFill rotWithShape="1">
          <a:blip r:embed="rId3">
            <a:alphaModFix/>
          </a:blip>
          <a:srcRect t="14663" r="23082" b="20510"/>
          <a:stretch/>
        </p:blipFill>
        <p:spPr>
          <a:xfrm>
            <a:off x="4886550" y="905725"/>
            <a:ext cx="1976648" cy="1666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79"/>
          <p:cNvPicPr preferRelativeResize="0"/>
          <p:nvPr/>
        </p:nvPicPr>
        <p:blipFill rotWithShape="1">
          <a:blip r:embed="rId4">
            <a:alphaModFix/>
          </a:blip>
          <a:srcRect l="30977" t="14474" b="23934"/>
          <a:stretch/>
        </p:blipFill>
        <p:spPr>
          <a:xfrm>
            <a:off x="7236800" y="991713"/>
            <a:ext cx="1750052" cy="156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79"/>
          <p:cNvPicPr preferRelativeResize="0"/>
          <p:nvPr/>
        </p:nvPicPr>
        <p:blipFill rotWithShape="1">
          <a:blip r:embed="rId5">
            <a:alphaModFix/>
          </a:blip>
          <a:srcRect t="16035" r="31431" b="21786"/>
          <a:stretch/>
        </p:blipFill>
        <p:spPr>
          <a:xfrm>
            <a:off x="764375" y="3357925"/>
            <a:ext cx="1802900" cy="162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79"/>
          <p:cNvPicPr preferRelativeResize="0"/>
          <p:nvPr/>
        </p:nvPicPr>
        <p:blipFill rotWithShape="1">
          <a:blip r:embed="rId6">
            <a:alphaModFix/>
          </a:blip>
          <a:srcRect t="16209" r="37015" b="23509"/>
          <a:stretch/>
        </p:blipFill>
        <p:spPr>
          <a:xfrm>
            <a:off x="3670550" y="3267175"/>
            <a:ext cx="1802900" cy="1725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79"/>
          <p:cNvPicPr preferRelativeResize="0"/>
          <p:nvPr/>
        </p:nvPicPr>
        <p:blipFill rotWithShape="1">
          <a:blip r:embed="rId7">
            <a:alphaModFix/>
          </a:blip>
          <a:srcRect l="41162" t="17526" b="22141"/>
          <a:stretch/>
        </p:blipFill>
        <p:spPr>
          <a:xfrm>
            <a:off x="7075700" y="3063200"/>
            <a:ext cx="1874299" cy="192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79"/>
          <p:cNvPicPr preferRelativeResize="0"/>
          <p:nvPr/>
        </p:nvPicPr>
        <p:blipFill rotWithShape="1">
          <a:blip r:embed="rId8">
            <a:alphaModFix/>
          </a:blip>
          <a:srcRect l="29273" t="15144" b="20736"/>
          <a:stretch/>
        </p:blipFill>
        <p:spPr>
          <a:xfrm>
            <a:off x="2873425" y="1115650"/>
            <a:ext cx="1656023" cy="145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79"/>
          <p:cNvPicPr preferRelativeResize="0"/>
          <p:nvPr/>
        </p:nvPicPr>
        <p:blipFill rotWithShape="1">
          <a:blip r:embed="rId9">
            <a:alphaModFix/>
          </a:blip>
          <a:srcRect l="17033" t="19246" b="18849"/>
          <a:stretch/>
        </p:blipFill>
        <p:spPr>
          <a:xfrm>
            <a:off x="0" y="1070425"/>
            <a:ext cx="2093000" cy="156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79"/>
          <p:cNvSpPr txBox="1"/>
          <p:nvPr/>
        </p:nvSpPr>
        <p:spPr>
          <a:xfrm>
            <a:off x="76050" y="536375"/>
            <a:ext cx="2532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There was just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a vibe that I wanted to be a part of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79"/>
          <p:cNvSpPr txBox="1"/>
          <p:nvPr/>
        </p:nvSpPr>
        <p:spPr>
          <a:xfrm>
            <a:off x="2700900" y="536375"/>
            <a:ext cx="2093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That's a lot of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impact that you can have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79"/>
          <p:cNvSpPr txBox="1"/>
          <p:nvPr/>
        </p:nvSpPr>
        <p:spPr>
          <a:xfrm>
            <a:off x="4904925" y="292425"/>
            <a:ext cx="1976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 are always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looking for the leapfrog innovation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7" name="Google Shape;337;p79"/>
          <p:cNvSpPr txBox="1"/>
          <p:nvPr/>
        </p:nvSpPr>
        <p:spPr>
          <a:xfrm>
            <a:off x="7024500" y="184725"/>
            <a:ext cx="2093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have to be willing to let all your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preconceived notions be broken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p79"/>
          <p:cNvSpPr txBox="1"/>
          <p:nvPr/>
        </p:nvSpPr>
        <p:spPr>
          <a:xfrm>
            <a:off x="133250" y="2851575"/>
            <a:ext cx="2385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are going to have to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make your own rules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79"/>
          <p:cNvSpPr txBox="1"/>
          <p:nvPr/>
        </p:nvSpPr>
        <p:spPr>
          <a:xfrm>
            <a:off x="2744975" y="2851575"/>
            <a:ext cx="22413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can really go beyond your skill set and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push the boundaries.</a:t>
            </a:r>
            <a:endParaRPr>
              <a:highlight>
                <a:srgbClr val="FFF2CC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79"/>
          <p:cNvSpPr txBox="1"/>
          <p:nvPr/>
        </p:nvSpPr>
        <p:spPr>
          <a:xfrm>
            <a:off x="5669500" y="2851575"/>
            <a:ext cx="2385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There are so many teams across Google that </a:t>
            </a:r>
            <a:r>
              <a:rPr lang="en">
                <a:highlight>
                  <a:srgbClr val="FFF2CC"/>
                </a:highlight>
                <a:latin typeface="Montserrat"/>
                <a:ea typeface="Montserrat"/>
                <a:cs typeface="Montserrat"/>
                <a:sym typeface="Montserrat"/>
              </a:rPr>
              <a:t>have amazing expertise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Voodoo Powerpoint Template">
  <a:themeElements>
    <a:clrScheme name="Другая 5">
      <a:dk1>
        <a:srgbClr val="222222"/>
      </a:dk1>
      <a:lt1>
        <a:srgbClr val="F0F0F0"/>
      </a:lt1>
      <a:dk2>
        <a:srgbClr val="FEFFFF"/>
      </a:dk2>
      <a:lt2>
        <a:srgbClr val="FEFFFF"/>
      </a:lt2>
      <a:accent1>
        <a:srgbClr val="FF6B08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3C4EBC"/>
      </a:accent6>
      <a:hlink>
        <a:srgbClr val="5352F5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593</Words>
  <Application>Microsoft Macintosh PowerPoint</Application>
  <PresentationFormat>On-screen Show (16:9)</PresentationFormat>
  <Paragraphs>75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Century Gothic</vt:lpstr>
      <vt:lpstr>Calibri</vt:lpstr>
      <vt:lpstr>Open Sans</vt:lpstr>
      <vt:lpstr>Montserrat ExtraBold</vt:lpstr>
      <vt:lpstr>Open Sans SemiBold</vt:lpstr>
      <vt:lpstr>Montserrat SemiBold</vt:lpstr>
      <vt:lpstr>Montserrat</vt:lpstr>
      <vt:lpstr>Montserrat Light</vt:lpstr>
      <vt:lpstr>Montserrat Medium</vt:lpstr>
      <vt:lpstr>Arial</vt:lpstr>
      <vt:lpstr>Simple Light</vt:lpstr>
      <vt:lpstr>Voodoo Powerpoint Template</vt:lpstr>
      <vt:lpstr>Voodoo Powerpoint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Богдан Кравець</cp:lastModifiedBy>
  <cp:revision>1</cp:revision>
  <dcterms:modified xsi:type="dcterms:W3CDTF">2024-01-20T12:41:31Z</dcterms:modified>
</cp:coreProperties>
</file>